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ontserrat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bold.fntdata"/><Relationship Id="rId12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6a9879379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6a9879379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46a9879379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46a987937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46a987937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46a987937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6a987937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6a987937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>
    <mc:Choice Requires="p14">
      <p:transition p14:dur="0">
        <p14:prism dir="l"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Dunder Mifflin Infinity 2.0</a:t>
            </a:r>
            <a:br>
              <a:rPr lang="en-GB"/>
            </a:b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7286600" y="399637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E. Martin Dryfoos</a:t>
            </a:r>
            <a:br>
              <a:rPr lang="en-GB"/>
            </a:br>
            <a:r>
              <a:rPr lang="en-GB"/>
              <a:t>Joseph Lyons</a:t>
            </a:r>
            <a:br>
              <a:rPr lang="en-GB"/>
            </a:br>
            <a:r>
              <a:rPr lang="en-GB"/>
              <a:t>Dalton Rothenberger</a:t>
            </a:r>
            <a:br>
              <a:rPr lang="en-GB"/>
            </a:br>
            <a:r>
              <a:rPr lang="en-GB"/>
              <a:t>Michael Sicilia</a:t>
            </a:r>
            <a:br>
              <a:rPr lang="en-GB"/>
            </a:br>
            <a:br>
              <a:rPr lang="en-GB"/>
            </a:br>
            <a:br>
              <a:rPr lang="en-GB"/>
            </a:b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850" y="1370925"/>
            <a:ext cx="7323498" cy="325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18"/>
          <p:cNvSpPr txBox="1"/>
          <p:nvPr/>
        </p:nvSpPr>
        <p:spPr>
          <a:xfrm>
            <a:off x="816600" y="514725"/>
            <a:ext cx="73380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System Class Diagram 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6600" y="1370925"/>
            <a:ext cx="7338001" cy="32587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19"/>
          <p:cNvSpPr txBox="1"/>
          <p:nvPr/>
        </p:nvSpPr>
        <p:spPr>
          <a:xfrm>
            <a:off x="816600" y="514725"/>
            <a:ext cx="73380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Database</a:t>
            </a: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Diagram 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0"/>
          <p:cNvSpPr txBox="1"/>
          <p:nvPr/>
        </p:nvSpPr>
        <p:spPr>
          <a:xfrm>
            <a:off x="6560325" y="726275"/>
            <a:ext cx="22860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Login 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Sequence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8" name="Google Shape;248;p20"/>
          <p:cNvPicPr preferRelativeResize="0"/>
          <p:nvPr/>
        </p:nvPicPr>
        <p:blipFill rotWithShape="1">
          <a:blip r:embed="rId3">
            <a:alphaModFix/>
          </a:blip>
          <a:srcRect b="8611" l="0" r="0" t="7943"/>
          <a:stretch/>
        </p:blipFill>
        <p:spPr>
          <a:xfrm>
            <a:off x="823850" y="740962"/>
            <a:ext cx="5291650" cy="366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1"/>
          <p:cNvPicPr preferRelativeResize="0"/>
          <p:nvPr/>
        </p:nvPicPr>
        <p:blipFill rotWithShape="1">
          <a:blip r:embed="rId3">
            <a:alphaModFix/>
          </a:blip>
          <a:srcRect b="8608" l="0" r="0" t="8217"/>
          <a:stretch/>
        </p:blipFill>
        <p:spPr>
          <a:xfrm>
            <a:off x="823850" y="738200"/>
            <a:ext cx="5291649" cy="3649676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1"/>
          <p:cNvSpPr txBox="1"/>
          <p:nvPr/>
        </p:nvSpPr>
        <p:spPr>
          <a:xfrm>
            <a:off x="6588900" y="631050"/>
            <a:ext cx="2555100" cy="11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Add Item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Sequence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261" name="Google Shape;261;p22"/>
          <p:cNvGrpSpPr/>
          <p:nvPr/>
        </p:nvGrpSpPr>
        <p:grpSpPr>
          <a:xfrm>
            <a:off x="3114320" y="1352191"/>
            <a:ext cx="3159984" cy="2439109"/>
            <a:chOff x="3553042" y="1657806"/>
            <a:chExt cx="3461100" cy="2671532"/>
          </a:xfrm>
        </p:grpSpPr>
        <p:sp>
          <p:nvSpPr>
            <p:cNvPr id="262" name="Google Shape;262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0" name="Google Shape;270;p22"/>
          <p:cNvSpPr/>
          <p:nvPr/>
        </p:nvSpPr>
        <p:spPr>
          <a:xfrm flipH="1">
            <a:off x="3162417" y="14052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22"/>
          <p:cNvPicPr preferRelativeResize="0"/>
          <p:nvPr/>
        </p:nvPicPr>
        <p:blipFill rotWithShape="1">
          <a:blip r:embed="rId3">
            <a:alphaModFix/>
          </a:blip>
          <a:srcRect b="11917" l="0" r="0" t="0"/>
          <a:stretch/>
        </p:blipFill>
        <p:spPr>
          <a:xfrm>
            <a:off x="3224275" y="1440500"/>
            <a:ext cx="2939600" cy="167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